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0A8C-C7D3-4C50-8535-BA96542209D2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BB6AB9-6390-4C35-9A29-1600D5DD3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0A8C-C7D3-4C50-8535-BA96542209D2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AB9-6390-4C35-9A29-1600D5DD3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0A8C-C7D3-4C50-8535-BA96542209D2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AB9-6390-4C35-9A29-1600D5DD3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0A8C-C7D3-4C50-8535-BA96542209D2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BB6AB9-6390-4C35-9A29-1600D5DD3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0A8C-C7D3-4C50-8535-BA96542209D2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AB9-6390-4C35-9A29-1600D5DD34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0A8C-C7D3-4C50-8535-BA96542209D2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AB9-6390-4C35-9A29-1600D5DD3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0A8C-C7D3-4C50-8535-BA96542209D2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BB6AB9-6390-4C35-9A29-1600D5DD34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0A8C-C7D3-4C50-8535-BA96542209D2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AB9-6390-4C35-9A29-1600D5DD3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0A8C-C7D3-4C50-8535-BA96542209D2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AB9-6390-4C35-9A29-1600D5DD3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0A8C-C7D3-4C50-8535-BA96542209D2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AB9-6390-4C35-9A29-1600D5DD3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0A8C-C7D3-4C50-8535-BA96542209D2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AB9-6390-4C35-9A29-1600D5DD34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6D0A8C-C7D3-4C50-8535-BA96542209D2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BB6AB9-6390-4C35-9A29-1600D5DD34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58200" cy="93610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ТРИЗ – игра, легко на раз-два!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8458200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Фантазировать, сочинять, придумывать необычное – всему этому можно научиться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Для конкурса\Сайт и папка\для педагогов\Презентация\слайд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1369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Пф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«Наоборот»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:\Для конкурса\Сайт и папка\для педагогов\Презентация\слайд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3950"/>
            <a:ext cx="8863530" cy="554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Пф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«Наоборот»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Для конкурса\Сайт и папка\для педагогов\Презентация\слайд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24" y="1300162"/>
            <a:ext cx="8021724" cy="53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9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12474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Пф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«Изменение свойств»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G:\Для конкурса\Сайт и папка\для педагогов\Презентация\слайд 1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64400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Для конкурса\Сайт и папка\для педагогов\Презентация\слайд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283968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5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80728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Приемы фантазирования: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5446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Изменение законов природы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Универсализация – ограничение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Ускорение – замедление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Динамика – статика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Оживление – окаменение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Уничтожение – возрождение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Квантование - непрерывность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0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19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965792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Почему возник курс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Ртв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триз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Для конкурса\Сайт и папка\для педагогов\Презентация\слайд 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662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7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Содержание курса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ртв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9"/>
            <a:ext cx="8686800" cy="122413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Приемы фантазирования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Методы фантазирования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Для конкурса\Сайт и папка\для педагогов\Презентация\слайд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903649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6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Приемы фантазирования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пф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59688" cy="55446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–уменьшение;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Дробление –объединение;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Наоборот;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Изменение свойств;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Изменение законов природы;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Универсализация – ограничение;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Ускорение – замедление;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Динамика – статика;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оживление – окаменение;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Уничтожение – возрождение;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Квантование – непрерывность.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9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Для конкурса\Сайт и папка\для педагогов\Презентация\слайд 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9" y="-1"/>
            <a:ext cx="4461920" cy="4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Для конкурса\Сайт и папка\для педагогов\Презентация\слад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64" y="0"/>
            <a:ext cx="4879235" cy="4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54437"/>
            <a:ext cx="5691311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74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Пф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«увеличение – уменьшени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Для конкурса\Сайт и папка\для педагогов\Презентация\слайд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848"/>
            <a:ext cx="3923928" cy="589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Для конкурса\Сайт и папка\для педагогов\Презентация\слайд 6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59" y="964848"/>
            <a:ext cx="4932040" cy="589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31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008112"/>
          </a:xfrm>
        </p:spPr>
        <p:txBody>
          <a:bodyPr/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Пф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«Увеличение - уменьшение»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G:\Для конкурса\Сайт и папка\для педагогов\Презентация\слайд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0" y="1222468"/>
            <a:ext cx="7841672" cy="54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0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Пф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«Объединение»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1052736"/>
            <a:ext cx="4830583" cy="394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G:\Для конкурса\Сайт и папка\для педагогов\Презентация\слайд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103"/>
            <a:ext cx="4544209" cy="40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2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2474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Пф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«Дробление»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Для конкурса\Сайт и папка\для педагогов\Презентация\слайд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36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137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ТРИЗ – игра, легко на раз-два!</vt:lpstr>
      <vt:lpstr>Почему возник курс Ртв в триз?</vt:lpstr>
      <vt:lpstr>Содержание курса ртв: </vt:lpstr>
      <vt:lpstr>Приемы фантазирования (пф):</vt:lpstr>
      <vt:lpstr>Презентация PowerPoint</vt:lpstr>
      <vt:lpstr>Пф «увеличение – уменьшение»</vt:lpstr>
      <vt:lpstr>Пф «Увеличение - уменьшение»</vt:lpstr>
      <vt:lpstr>Пф «Объединение»</vt:lpstr>
      <vt:lpstr>Пф «Дробление»</vt:lpstr>
      <vt:lpstr>Пф «Наоборот»</vt:lpstr>
      <vt:lpstr>Пф «Наоборот»</vt:lpstr>
      <vt:lpstr>Пф «Изменение свойств»</vt:lpstr>
      <vt:lpstr>Приемы фантазирования: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ТРИЗ – игра, легко на раз-два!</dc:title>
  <dc:creator>Наташа</dc:creator>
  <cp:lastModifiedBy>Наташа</cp:lastModifiedBy>
  <cp:revision>4</cp:revision>
  <dcterms:created xsi:type="dcterms:W3CDTF">2018-12-03T04:39:58Z</dcterms:created>
  <dcterms:modified xsi:type="dcterms:W3CDTF">2018-12-03T05:20:42Z</dcterms:modified>
</cp:coreProperties>
</file>